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D3AB-4F98-45C7-A117-5F2D89EE290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155B-D254-4E7B-8DD1-8A221A62B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53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D3AB-4F98-45C7-A117-5F2D89EE290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155B-D254-4E7B-8DD1-8A221A62B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7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D3AB-4F98-45C7-A117-5F2D89EE290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155B-D254-4E7B-8DD1-8A221A62B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56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D3AB-4F98-45C7-A117-5F2D89EE290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155B-D254-4E7B-8DD1-8A221A62B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06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D3AB-4F98-45C7-A117-5F2D89EE290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155B-D254-4E7B-8DD1-8A221A62B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92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D3AB-4F98-45C7-A117-5F2D89EE290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155B-D254-4E7B-8DD1-8A221A62B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4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D3AB-4F98-45C7-A117-5F2D89EE290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155B-D254-4E7B-8DD1-8A221A62B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2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D3AB-4F98-45C7-A117-5F2D89EE290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155B-D254-4E7B-8DD1-8A221A62B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46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D3AB-4F98-45C7-A117-5F2D89EE290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155B-D254-4E7B-8DD1-8A221A62B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D3AB-4F98-45C7-A117-5F2D89EE290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155B-D254-4E7B-8DD1-8A221A62B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62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D3AB-4F98-45C7-A117-5F2D89EE290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155B-D254-4E7B-8DD1-8A221A62B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5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5D3AB-4F98-45C7-A117-5F2D89EE290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F155B-D254-4E7B-8DD1-8A221A62B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14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46101"/>
            <a:ext cx="9144000" cy="10794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803900" cy="6832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8100" y="0"/>
            <a:ext cx="8343900" cy="68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219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p6</dc:creator>
  <cp:lastModifiedBy>p6</cp:lastModifiedBy>
  <cp:revision>3</cp:revision>
  <dcterms:created xsi:type="dcterms:W3CDTF">2020-05-12T06:30:45Z</dcterms:created>
  <dcterms:modified xsi:type="dcterms:W3CDTF">2020-05-12T07:05:14Z</dcterms:modified>
</cp:coreProperties>
</file>